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C9A94-4711-D5FF-5C5B-4EABBEB48B6C}" v="132" dt="2025-04-08T17:52:21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08.04.2025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766D8-B236-F7CD-5186-B09C7D8642B4}"/>
              </a:ext>
            </a:extLst>
          </p:cNvPr>
          <p:cNvSpPr/>
          <p:nvPr/>
        </p:nvSpPr>
        <p:spPr>
          <a:xfrm>
            <a:off x="-450588" y="-223815"/>
            <a:ext cx="13106398" cy="7419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452782" y="1243841"/>
            <a:ext cx="13097564" cy="1459948"/>
          </a:xfrm>
        </p:spPr>
        <p:txBody>
          <a:bodyPr>
            <a:normAutofit fontScale="90000"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Abadi"/>
              </a:rPr>
              <a:t>Die Rolle des Publikums als Richter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64207-6CE0-D6DC-C406-A394131F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39" y="3716546"/>
            <a:ext cx="8566564" cy="27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E819-6B02-CEAD-18B2-B55D1E06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580E0-5437-18F9-01C2-5AE5C297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s">
            <a:hlinkClick r:id="" action="ppaction://media"/>
            <a:extLst>
              <a:ext uri="{FF2B5EF4-FFF2-40B4-BE49-F238E27FC236}">
                <a16:creationId xmlns:a16="http://schemas.microsoft.com/office/drawing/2014/main" id="{05045C9F-CE1F-C23A-9A51-626D389B1E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0DF0-62E1-3145-48A4-1773F022A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83C4-116F-EA06-0C56-99FB2A288619}"/>
              </a:ext>
            </a:extLst>
          </p:cNvPr>
          <p:cNvSpPr/>
          <p:nvPr/>
        </p:nvSpPr>
        <p:spPr>
          <a:xfrm>
            <a:off x="-651579" y="-402719"/>
            <a:ext cx="13503963" cy="7419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sz="4000" dirty="0">
                <a:solidFill>
                  <a:srgbClr val="FFFFFF"/>
                </a:solidFill>
                <a:ea typeface="+mn-lt"/>
                <a:cs typeface="+mn-lt"/>
              </a:rPr>
              <a:t>          https://www.manim.community/          </a:t>
            </a:r>
            <a:endParaRPr lang="de-DE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sz="4000" dirty="0">
                <a:solidFill>
                  <a:srgbClr val="FFFFFF"/>
                </a:solidFill>
                <a:ea typeface="+mn-lt"/>
                <a:cs typeface="+mn-lt"/>
              </a:rPr>
              <a:t>          </a:t>
            </a: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de-DE" sz="40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sz="4000" dirty="0">
                <a:solidFill>
                  <a:srgbClr val="FFFFFF"/>
                </a:solidFill>
                <a:ea typeface="+mn-lt"/>
                <a:cs typeface="+mn-lt"/>
              </a:rPr>
              <a:t>          Download zum Vortrag, Skript, Code:</a:t>
            </a:r>
            <a:endParaRPr lang="de-DE" dirty="0"/>
          </a:p>
          <a:p>
            <a:r>
              <a:rPr lang="de-DE" sz="3600" dirty="0">
                <a:ea typeface="+mn-lt"/>
                <a:cs typeface="+mn-lt"/>
              </a:rPr>
              <a:t>           github.com/</a:t>
            </a:r>
            <a:r>
              <a:rPr lang="de-DE" sz="3600" dirty="0" err="1">
                <a:ea typeface="+mn-lt"/>
                <a:cs typeface="+mn-lt"/>
              </a:rPr>
              <a:t>Namitera</a:t>
            </a:r>
            <a:r>
              <a:rPr lang="de-DE" sz="3600" dirty="0">
                <a:ea typeface="+mn-lt"/>
                <a:cs typeface="+mn-lt"/>
              </a:rPr>
              <a:t>/Deutsch-pechakucha-09.04.2025</a:t>
            </a:r>
            <a:endParaRPr lang="de-DE" sz="36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C5751-A52E-4913-F3C1-28A9CC445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87669" y="-702261"/>
            <a:ext cx="6054034" cy="3763893"/>
          </a:xfrm>
        </p:spPr>
      </p:pic>
    </p:spTree>
    <p:extLst>
      <p:ext uri="{BB962C8B-B14F-4D97-AF65-F5344CB8AC3E}">
        <p14:creationId xmlns:p14="http://schemas.microsoft.com/office/powerpoint/2010/main" val="339117255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Larissa</vt:lpstr>
      <vt:lpstr>Die Rolle des Publikums als Richter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</cp:revision>
  <dcterms:created xsi:type="dcterms:W3CDTF">2025-04-08T17:33:24Z</dcterms:created>
  <dcterms:modified xsi:type="dcterms:W3CDTF">2025-04-08T17:53:22Z</dcterms:modified>
</cp:coreProperties>
</file>